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orient="horz" pos="4407">
          <p15:clr>
            <a:srgbClr val="A4A3A4"/>
          </p15:clr>
        </p15:guide>
        <p15:guide id="3" pos="2449">
          <p15:clr>
            <a:srgbClr val="A4A3A4"/>
          </p15:clr>
        </p15:guide>
        <p15:guide id="4" pos="997">
          <p15:clr>
            <a:srgbClr val="A4A3A4"/>
          </p15:clr>
        </p15:guide>
        <p15:guide id="5" pos="4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EC6D7B"/>
    <a:srgbClr val="5DC2D0"/>
    <a:srgbClr val="10A04A"/>
    <a:srgbClr val="52A12B"/>
    <a:srgbClr val="E2583C"/>
    <a:srgbClr val="E74472"/>
    <a:srgbClr val="006834"/>
    <a:srgbClr val="016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9699" autoAdjust="0"/>
  </p:normalViewPr>
  <p:slideViewPr>
    <p:cSldViewPr snapToGrid="0">
      <p:cViewPr>
        <p:scale>
          <a:sx n="60" d="100"/>
          <a:sy n="60" d="100"/>
        </p:scale>
        <p:origin x="-653" y="-58"/>
      </p:cViewPr>
      <p:guideLst>
        <p:guide orient="horz" pos="3435"/>
        <p:guide orient="horz" pos="4407"/>
        <p:guide pos="2449"/>
        <p:guide pos="997"/>
        <p:guide pos="449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318" cy="493091"/>
          </a:xfrm>
          <a:prstGeom prst="rect">
            <a:avLst/>
          </a:prstGeom>
        </p:spPr>
        <p:txBody>
          <a:bodyPr vert="horz" lIns="85409" tIns="42706" rIns="85409" bIns="42706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8" y="0"/>
            <a:ext cx="2919318" cy="493091"/>
          </a:xfrm>
          <a:prstGeom prst="rect">
            <a:avLst/>
          </a:prstGeom>
        </p:spPr>
        <p:txBody>
          <a:bodyPr vert="horz" lIns="85409" tIns="42706" rIns="85409" bIns="42706" rtlCol="0"/>
          <a:lstStyle>
            <a:lvl1pPr algn="r">
              <a:defRPr sz="900"/>
            </a:lvl1pPr>
          </a:lstStyle>
          <a:p>
            <a:fld id="{EA4C0380-2DE9-498B-B68D-60B46204BA80}" type="datetimeFigureOut">
              <a:rPr kumimoji="1" lang="ja-JP" altLang="en-US" smtClean="0"/>
              <a:t>2017/4/4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729"/>
            <a:ext cx="2919318" cy="493090"/>
          </a:xfrm>
          <a:prstGeom prst="rect">
            <a:avLst/>
          </a:prstGeom>
        </p:spPr>
        <p:txBody>
          <a:bodyPr vert="horz" lIns="85409" tIns="42706" rIns="85409" bIns="42706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8" y="9371729"/>
            <a:ext cx="2919318" cy="493090"/>
          </a:xfrm>
          <a:prstGeom prst="rect">
            <a:avLst/>
          </a:prstGeom>
        </p:spPr>
        <p:txBody>
          <a:bodyPr vert="horz" lIns="85409" tIns="42706" rIns="85409" bIns="42706" rtlCol="0" anchor="b"/>
          <a:lstStyle>
            <a:lvl1pPr algn="r">
              <a:defRPr sz="9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8830" cy="495027"/>
          </a:xfrm>
          <a:prstGeom prst="rect">
            <a:avLst/>
          </a:prstGeom>
        </p:spPr>
        <p:txBody>
          <a:bodyPr vert="horz" lIns="90757" tIns="45378" rIns="90757" bIns="45378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3"/>
            <a:ext cx="2918830" cy="495027"/>
          </a:xfrm>
          <a:prstGeom prst="rect">
            <a:avLst/>
          </a:prstGeom>
        </p:spPr>
        <p:txBody>
          <a:bodyPr vert="horz" lIns="90757" tIns="45378" rIns="90757" bIns="45378" rtlCol="0"/>
          <a:lstStyle>
            <a:lvl1pPr algn="r">
              <a:defRPr sz="900"/>
            </a:lvl1pPr>
          </a:lstStyle>
          <a:p>
            <a:fld id="{70F99883-74AE-4A2C-81B7-5B86A08198C0}" type="datetimeFigureOut">
              <a:rPr kumimoji="1" lang="ja-JP" altLang="en-US" smtClean="0"/>
              <a:t>2017/4/4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7" tIns="45378" rIns="90757" bIns="4537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57" tIns="45378" rIns="90757" bIns="4537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291"/>
            <a:ext cx="2918830" cy="495026"/>
          </a:xfrm>
          <a:prstGeom prst="rect">
            <a:avLst/>
          </a:prstGeom>
        </p:spPr>
        <p:txBody>
          <a:bodyPr vert="horz" lIns="90757" tIns="45378" rIns="90757" bIns="45378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91"/>
            <a:ext cx="2918830" cy="495026"/>
          </a:xfrm>
          <a:prstGeom prst="rect">
            <a:avLst/>
          </a:prstGeom>
        </p:spPr>
        <p:txBody>
          <a:bodyPr vert="horz" lIns="90757" tIns="45378" rIns="90757" bIns="45378" rtlCol="0" anchor="b"/>
          <a:lstStyle>
            <a:lvl1pPr algn="r">
              <a:defRPr sz="9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-14226" y="0"/>
            <a:ext cx="7808525" cy="10907713"/>
          </a:xfrm>
          <a:prstGeom prst="rect">
            <a:avLst/>
          </a:prstGeom>
          <a:solidFill>
            <a:srgbClr val="EC6D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07020" y="1113405"/>
            <a:ext cx="6973200" cy="8381037"/>
          </a:xfrm>
          <a:prstGeom prst="roundRect">
            <a:avLst>
              <a:gd name="adj" fmla="val 17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59" y="4207068"/>
            <a:ext cx="957569" cy="385270"/>
          </a:xfrm>
          <a:prstGeom prst="rect">
            <a:avLst/>
          </a:prstGeom>
        </p:spPr>
      </p:pic>
      <p:sp>
        <p:nvSpPr>
          <p:cNvPr id="32" name="円/楕円 31"/>
          <p:cNvSpPr/>
          <p:nvPr/>
        </p:nvSpPr>
        <p:spPr>
          <a:xfrm>
            <a:off x="3602447" y="7511195"/>
            <a:ext cx="375676" cy="371919"/>
          </a:xfrm>
          <a:prstGeom prst="ellipse">
            <a:avLst/>
          </a:prstGeom>
          <a:solidFill>
            <a:srgbClr val="5DC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21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4" y="7167998"/>
            <a:ext cx="6486157" cy="2326444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59" y="7202703"/>
            <a:ext cx="786386" cy="2257033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873490" y="4203855"/>
            <a:ext cx="110878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4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演題</a:t>
            </a:r>
            <a:endParaRPr lang="en-US" altLang="ja-JP" sz="2400" dirty="0" smtClean="0">
              <a:solidFill>
                <a:srgbClr val="EC6D7B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626735" y="7289250"/>
            <a:ext cx="543999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２７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日（木），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２８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日（金）</a:t>
            </a:r>
            <a:endParaRPr lang="ja-JP" altLang="en-US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ja-JP" altLang="en-US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62454" y="9499834"/>
            <a:ext cx="7126951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800" dirty="0" smtClean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800" dirty="0" smtClean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最初から最後までの</a:t>
            </a:r>
            <a:r>
              <a:rPr lang="ja-JP" altLang="en-US" sz="1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参加者には，</a:t>
            </a:r>
            <a:r>
              <a:rPr lang="ja-JP" altLang="en-US" sz="1800" dirty="0" smtClean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研修会受講シール</a:t>
            </a:r>
            <a:r>
              <a:rPr lang="en-US" altLang="ja-JP" sz="1800" dirty="0" smtClean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×</a:t>
            </a:r>
            <a:r>
              <a:rPr lang="ja-JP" altLang="en-US" sz="1800" dirty="0" smtClean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lang="ja-JP" altLang="en-US" sz="1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を発行します。</a:t>
            </a:r>
            <a:endParaRPr lang="en-US" altLang="ja-JP" sz="18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また，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日本化学療法学会教育セミナー単位２点</a:t>
            </a:r>
            <a:r>
              <a:rPr lang="ja-JP" altLang="en-US" sz="1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取得申請できます。</a:t>
            </a:r>
            <a:endParaRPr lang="ja-JP" altLang="en-US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1027795" y="10240907"/>
            <a:ext cx="25467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1000" dirty="0" smtClean="0">
                <a:solidFill>
                  <a:srgbClr val="EC6D7B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endParaRPr lang="ja-JP" altLang="en-US" sz="1000" dirty="0">
              <a:solidFill>
                <a:srgbClr val="EC6D7B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301721" y="7843248"/>
            <a:ext cx="576500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18</a:t>
            </a:r>
            <a:r>
              <a:rPr lang="ja-JP" altLang="en-US" sz="2400" b="1" dirty="0" smtClean="0">
                <a:solidFill>
                  <a:srgbClr val="0000CC"/>
                </a:solidFill>
                <a:latin typeface="+mj-ea"/>
                <a:ea typeface="+mj-ea"/>
              </a:rPr>
              <a:t>：</a:t>
            </a:r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00</a:t>
            </a:r>
            <a:r>
              <a:rPr lang="en-US" altLang="ja-JP" sz="2400" b="1" dirty="0">
                <a:solidFill>
                  <a:srgbClr val="0000CC"/>
                </a:solidFill>
                <a:latin typeface="+mj-ea"/>
                <a:ea typeface="+mj-ea"/>
              </a:rPr>
              <a:t>-</a:t>
            </a:r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18</a:t>
            </a:r>
            <a:r>
              <a:rPr lang="ja-JP" altLang="en-US" sz="2400" b="1" dirty="0" smtClean="0">
                <a:solidFill>
                  <a:srgbClr val="0000CC"/>
                </a:solidFill>
                <a:latin typeface="+mj-ea"/>
                <a:ea typeface="+mj-ea"/>
              </a:rPr>
              <a:t>：</a:t>
            </a:r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45</a:t>
            </a:r>
            <a:r>
              <a:rPr lang="ja-JP" altLang="en-US" sz="2400" b="1" dirty="0" err="1" smtClean="0">
                <a:solidFill>
                  <a:srgbClr val="0000CC"/>
                </a:solidFill>
                <a:latin typeface="+mj-ea"/>
                <a:ea typeface="+mj-ea"/>
              </a:rPr>
              <a:t>，</a:t>
            </a:r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18</a:t>
            </a:r>
            <a:r>
              <a:rPr lang="ja-JP" altLang="en-US" sz="2400" b="1" dirty="0" smtClean="0">
                <a:solidFill>
                  <a:srgbClr val="0000CC"/>
                </a:solidFill>
                <a:latin typeface="+mj-ea"/>
                <a:ea typeface="+mj-ea"/>
              </a:rPr>
              <a:t>：</a:t>
            </a:r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45-19</a:t>
            </a:r>
            <a:r>
              <a:rPr lang="ja-JP" altLang="en-US" sz="2400" b="1" dirty="0" smtClean="0">
                <a:solidFill>
                  <a:srgbClr val="0000CC"/>
                </a:solidFill>
                <a:latin typeface="+mj-ea"/>
                <a:ea typeface="+mj-ea"/>
              </a:rPr>
              <a:t>：</a:t>
            </a:r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00 </a:t>
            </a:r>
            <a:r>
              <a:rPr lang="ja-JP" altLang="en-US" sz="2400" b="1" dirty="0" smtClean="0">
                <a:solidFill>
                  <a:srgbClr val="0000CC"/>
                </a:solidFill>
                <a:latin typeface="+mj-ea"/>
                <a:ea typeface="+mj-ea"/>
              </a:rPr>
              <a:t>（</a:t>
            </a:r>
            <a:r>
              <a:rPr lang="en-US" altLang="ja-JP" sz="2400" b="1" dirty="0" smtClean="0">
                <a:solidFill>
                  <a:srgbClr val="0000CC"/>
                </a:solidFill>
                <a:latin typeface="+mj-ea"/>
                <a:ea typeface="+mj-ea"/>
              </a:rPr>
              <a:t>2</a:t>
            </a:r>
            <a:r>
              <a:rPr lang="ja-JP" altLang="en-US" sz="2400" b="1" dirty="0" smtClean="0">
                <a:solidFill>
                  <a:srgbClr val="0000CC"/>
                </a:solidFill>
                <a:latin typeface="+mj-ea"/>
                <a:ea typeface="+mj-ea"/>
              </a:rPr>
              <a:t>部制）</a:t>
            </a:r>
            <a:endParaRPr lang="ja-JP" altLang="en-US" sz="2400" b="1" dirty="0">
              <a:solidFill>
                <a:srgbClr val="0000CC"/>
              </a:solidFill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04987" y="392162"/>
            <a:ext cx="3492000" cy="23584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写真（左）を</a:t>
            </a:r>
            <a:endParaRPr lang="en-US" altLang="ja-JP" sz="300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300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lang="ja-JP" altLang="en-US" sz="3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03877" y="241507"/>
            <a:ext cx="6970455" cy="2516305"/>
            <a:chOff x="403877" y="391995"/>
            <a:chExt cx="6970455" cy="2931589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7194" y="399049"/>
              <a:ext cx="3497138" cy="2924535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0"/>
            <a:stretch/>
          </p:blipFill>
          <p:spPr>
            <a:xfrm>
              <a:off x="403877" y="391995"/>
              <a:ext cx="3487488" cy="2923155"/>
            </a:xfrm>
            <a:prstGeom prst="rect">
              <a:avLst/>
            </a:prstGeom>
          </p:spPr>
        </p:pic>
      </p:grpSp>
      <p:sp>
        <p:nvSpPr>
          <p:cNvPr id="30" name="正方形/長方形 29"/>
          <p:cNvSpPr/>
          <p:nvPr/>
        </p:nvSpPr>
        <p:spPr>
          <a:xfrm>
            <a:off x="720295" y="665043"/>
            <a:ext cx="6353383" cy="1661993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青森県抗菌化学療法</a:t>
            </a:r>
            <a:endParaRPr lang="en-US" altLang="ja-JP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セミナー</a:t>
            </a:r>
            <a:endParaRPr lang="ja-JP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08691" y="2893823"/>
            <a:ext cx="67076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下記の日程で青森県抗菌化学療法セミナーを開催いたします。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当院の感染対策研修会も兼ねております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ので、いずれ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都合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の良い日を選び、ご出席ください。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対象：医師，薬剤師，感染制御に関わっている職員</a:t>
            </a:r>
            <a:endParaRPr lang="en-US" altLang="ja-JP" sz="20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47330" y="4651553"/>
            <a:ext cx="6326348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「感染症診療および抗菌薬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適正</a:t>
            </a:r>
            <a:endParaRPr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14300"/>
            <a:r>
              <a:rPr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使用マニュアル」の解説１・２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5" y="6057855"/>
            <a:ext cx="957569" cy="385270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906228" y="6064984"/>
            <a:ext cx="110878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4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講師</a:t>
            </a:r>
            <a:endParaRPr lang="en-US" altLang="ja-JP" sz="2400" dirty="0" smtClean="0">
              <a:solidFill>
                <a:srgbClr val="EC6D7B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512599" y="5965299"/>
            <a:ext cx="5026662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3600" dirty="0" smtClean="0">
                <a:latin typeface="+mj-ea"/>
                <a:ea typeface="+mj-ea"/>
              </a:rPr>
              <a:t>齋藤　紀先　先生</a:t>
            </a:r>
            <a:endParaRPr lang="en-US" altLang="ja-JP" sz="3600" dirty="0" smtClean="0">
              <a:latin typeface="+mj-ea"/>
              <a:ea typeface="+mj-ea"/>
            </a:endParaRPr>
          </a:p>
          <a:p>
            <a:pPr algn="ctr"/>
            <a:r>
              <a:rPr lang="ja-JP" altLang="en-US" sz="2800" dirty="0">
                <a:latin typeface="+mj-ea"/>
                <a:ea typeface="+mj-ea"/>
              </a:rPr>
              <a:t>（感染制</a:t>
            </a:r>
            <a:r>
              <a:rPr lang="ja-JP" altLang="en-US" sz="2800" dirty="0" smtClean="0">
                <a:latin typeface="+mj-ea"/>
                <a:ea typeface="+mj-ea"/>
              </a:rPr>
              <a:t>御センター 副ｾﾝﾀｰ長）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37595" y="7591660"/>
            <a:ext cx="110878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日時</a:t>
            </a:r>
            <a:endParaRPr lang="en-US" altLang="ja-JP" sz="24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47330" y="8735606"/>
            <a:ext cx="110878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場所</a:t>
            </a:r>
            <a:endParaRPr lang="en-US" altLang="ja-JP" sz="24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22828" y="8465920"/>
            <a:ext cx="49087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</a:rPr>
              <a:t>２７</a:t>
            </a:r>
            <a:r>
              <a:rPr lang="ja-JP" altLang="en-US" sz="2000" dirty="0" smtClean="0">
                <a:latin typeface="+mj-ea"/>
                <a:ea typeface="+mj-ea"/>
              </a:rPr>
              <a:t>日（木） </a:t>
            </a:r>
            <a:r>
              <a:rPr lang="ja-JP" altLang="en-US" sz="2400" dirty="0" smtClean="0">
                <a:latin typeface="+mj-ea"/>
                <a:ea typeface="+mj-ea"/>
              </a:rPr>
              <a:t>臨床大講議室＋小講義</a:t>
            </a:r>
            <a:r>
              <a:rPr lang="ja-JP" altLang="en-US" sz="2400" dirty="0">
                <a:latin typeface="+mj-ea"/>
                <a:ea typeface="+mj-ea"/>
              </a:rPr>
              <a:t>室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</a:rPr>
              <a:t>２８</a:t>
            </a:r>
            <a:r>
              <a:rPr lang="ja-JP" altLang="en-US" sz="2000" dirty="0" smtClean="0">
                <a:latin typeface="+mj-ea"/>
              </a:rPr>
              <a:t>日（金） </a:t>
            </a:r>
            <a:r>
              <a:rPr lang="ja-JP" altLang="en-US" sz="2400" dirty="0">
                <a:latin typeface="+mj-ea"/>
              </a:rPr>
              <a:t>臨床</a:t>
            </a:r>
            <a:r>
              <a:rPr lang="ja-JP" altLang="en-US" sz="2400" dirty="0" smtClean="0">
                <a:latin typeface="+mj-ea"/>
              </a:rPr>
              <a:t>大講議室</a:t>
            </a:r>
            <a:endParaRPr lang="en-US" altLang="ja-JP" sz="2400" dirty="0">
              <a:latin typeface="+mj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275656" y="10087018"/>
            <a:ext cx="521485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弘前大学医学部附属病院　感染制御センター</a:t>
            </a:r>
            <a:r>
              <a:rPr lang="en-US" altLang="ja-JP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lang="ja-JP" altLang="en-US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146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斎藤</cp:lastModifiedBy>
  <cp:revision>176</cp:revision>
  <cp:lastPrinted>2017-04-04T04:46:54Z</cp:lastPrinted>
  <dcterms:created xsi:type="dcterms:W3CDTF">2013-08-07T01:16:52Z</dcterms:created>
  <dcterms:modified xsi:type="dcterms:W3CDTF">2017-04-04T04:47:54Z</dcterms:modified>
</cp:coreProperties>
</file>